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83" r:id="rId6"/>
    <p:sldId id="270" r:id="rId7"/>
    <p:sldId id="276" r:id="rId8"/>
    <p:sldId id="279" r:id="rId9"/>
    <p:sldId id="284" r:id="rId10"/>
    <p:sldId id="282" r:id="rId11"/>
    <p:sldId id="281" r:id="rId12"/>
    <p:sldId id="285" r:id="rId13"/>
    <p:sldId id="27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009900"/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3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F7497B-1434-46B3-8EE5-4EE487AA1E45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AU"/>
        </a:p>
      </dgm:t>
    </dgm:pt>
    <dgm:pt modelId="{28723370-26A9-44C9-BC63-5E2C30C6A389}">
      <dgm:prSet phldrT="[Text]"/>
      <dgm:spPr/>
      <dgm:t>
        <a:bodyPr/>
        <a:lstStyle/>
        <a:p>
          <a:r>
            <a:rPr lang="en-AU" dirty="0"/>
            <a:t>international competitiveness</a:t>
          </a:r>
        </a:p>
      </dgm:t>
    </dgm:pt>
    <dgm:pt modelId="{C3CCE329-3DCF-416C-892C-7F3805D2BA38}" type="parTrans" cxnId="{3F7E835F-6797-4361-9284-EE8C503D39E9}">
      <dgm:prSet/>
      <dgm:spPr/>
      <dgm:t>
        <a:bodyPr/>
        <a:lstStyle/>
        <a:p>
          <a:endParaRPr lang="en-AU"/>
        </a:p>
      </dgm:t>
    </dgm:pt>
    <dgm:pt modelId="{2ACEE1B2-9F51-4155-8A37-AF0B307ACBA0}" type="sibTrans" cxnId="{3F7E835F-6797-4361-9284-EE8C503D39E9}">
      <dgm:prSet/>
      <dgm:spPr/>
      <dgm:t>
        <a:bodyPr/>
        <a:lstStyle/>
        <a:p>
          <a:endParaRPr lang="en-AU"/>
        </a:p>
      </dgm:t>
    </dgm:pt>
    <dgm:pt modelId="{E4D4DAF6-E19B-4265-A2FA-06A78BB299B1}">
      <dgm:prSet phldrT="[Text]"/>
      <dgm:spPr/>
      <dgm:t>
        <a:bodyPr/>
        <a:lstStyle/>
        <a:p>
          <a:r>
            <a:rPr lang="en-AU" dirty="0"/>
            <a:t>exchange rate</a:t>
          </a:r>
        </a:p>
      </dgm:t>
    </dgm:pt>
    <dgm:pt modelId="{65E15563-76CC-479B-9C1C-E72C89A3902E}" type="parTrans" cxnId="{10E9A3A9-75BC-4A61-9036-AC28A418D9A9}">
      <dgm:prSet/>
      <dgm:spPr/>
      <dgm:t>
        <a:bodyPr/>
        <a:lstStyle/>
        <a:p>
          <a:endParaRPr lang="en-AU"/>
        </a:p>
      </dgm:t>
    </dgm:pt>
    <dgm:pt modelId="{68FDCF00-8CA3-46F6-8241-868359D6D7C1}" type="sibTrans" cxnId="{10E9A3A9-75BC-4A61-9036-AC28A418D9A9}">
      <dgm:prSet/>
      <dgm:spPr/>
      <dgm:t>
        <a:bodyPr/>
        <a:lstStyle/>
        <a:p>
          <a:endParaRPr lang="en-AU"/>
        </a:p>
      </dgm:t>
    </dgm:pt>
    <dgm:pt modelId="{CD586565-F306-44D2-91A1-02C5188BDE46}">
      <dgm:prSet phldrT="[Text]"/>
      <dgm:spPr/>
      <dgm:t>
        <a:bodyPr/>
        <a:lstStyle/>
        <a:p>
          <a:r>
            <a:rPr lang="en-AU" dirty="0"/>
            <a:t>labour productivity</a:t>
          </a:r>
        </a:p>
      </dgm:t>
    </dgm:pt>
    <dgm:pt modelId="{14372367-4059-43E3-9252-19CF17267DC4}" type="parTrans" cxnId="{317F91F7-2BD6-4AFD-AEFA-36BBCF30F285}">
      <dgm:prSet/>
      <dgm:spPr/>
    </dgm:pt>
    <dgm:pt modelId="{01F04984-0DFB-4634-965F-C50D79239280}" type="sibTrans" cxnId="{317F91F7-2BD6-4AFD-AEFA-36BBCF30F285}">
      <dgm:prSet/>
      <dgm:spPr/>
    </dgm:pt>
    <dgm:pt modelId="{1BC32CDE-294F-47C2-8306-88DABEE736CC}">
      <dgm:prSet phldrT="[Text]"/>
      <dgm:spPr/>
      <dgm:t>
        <a:bodyPr/>
        <a:lstStyle/>
        <a:p>
          <a:r>
            <a:rPr lang="en-AU" dirty="0"/>
            <a:t>unit labour costs</a:t>
          </a:r>
        </a:p>
      </dgm:t>
    </dgm:pt>
    <dgm:pt modelId="{0306117C-EC85-4B2E-93E8-ECD86156FF64}" type="parTrans" cxnId="{EDEB1F6B-BEFB-4EFF-96DA-F141367B0BF8}">
      <dgm:prSet/>
      <dgm:spPr/>
    </dgm:pt>
    <dgm:pt modelId="{970BDD12-612F-40E5-8CFA-257143F65374}" type="sibTrans" cxnId="{EDEB1F6B-BEFB-4EFF-96DA-F141367B0BF8}">
      <dgm:prSet/>
      <dgm:spPr/>
    </dgm:pt>
    <dgm:pt modelId="{9EA91D41-F9C2-4BBE-9969-AB0872C6E867}">
      <dgm:prSet phldrT="[Text]"/>
      <dgm:spPr/>
      <dgm:t>
        <a:bodyPr/>
        <a:lstStyle/>
        <a:p>
          <a:r>
            <a:rPr lang="en-AU" dirty="0"/>
            <a:t>relative inflation rate</a:t>
          </a:r>
        </a:p>
      </dgm:t>
    </dgm:pt>
    <dgm:pt modelId="{0FBCCBED-E0D3-4E51-BA86-932274C6A64C}" type="parTrans" cxnId="{6B25D3A9-3012-453C-976B-13DF1DEEC4C3}">
      <dgm:prSet/>
      <dgm:spPr/>
    </dgm:pt>
    <dgm:pt modelId="{2A16585B-22DC-42C0-AC9A-0AE1B00D9F46}" type="sibTrans" cxnId="{6B25D3A9-3012-453C-976B-13DF1DEEC4C3}">
      <dgm:prSet/>
      <dgm:spPr/>
    </dgm:pt>
    <dgm:pt modelId="{370CA8A1-C9EF-4168-9F0D-D0C1F35D0E18}" type="pres">
      <dgm:prSet presAssocID="{4EF7497B-1434-46B3-8EE5-4EE487AA1E45}" presName="diagram" presStyleCnt="0">
        <dgm:presLayoutVars>
          <dgm:dir/>
          <dgm:resizeHandles val="exact"/>
        </dgm:presLayoutVars>
      </dgm:prSet>
      <dgm:spPr/>
    </dgm:pt>
    <dgm:pt modelId="{3054A17F-CD10-405F-B652-2E2E18BD5357}" type="pres">
      <dgm:prSet presAssocID="{28723370-26A9-44C9-BC63-5E2C30C6A389}" presName="node" presStyleLbl="node1" presStyleIdx="0" presStyleCnt="5">
        <dgm:presLayoutVars>
          <dgm:bulletEnabled val="1"/>
        </dgm:presLayoutVars>
      </dgm:prSet>
      <dgm:spPr/>
    </dgm:pt>
    <dgm:pt modelId="{51EDE9BB-2A2A-4A8D-88FD-01CE354B16CE}" type="pres">
      <dgm:prSet presAssocID="{2ACEE1B2-9F51-4155-8A37-AF0B307ACBA0}" presName="sibTrans" presStyleCnt="0"/>
      <dgm:spPr/>
    </dgm:pt>
    <dgm:pt modelId="{294C3657-0E30-451D-9BE7-53E017371326}" type="pres">
      <dgm:prSet presAssocID="{E4D4DAF6-E19B-4265-A2FA-06A78BB299B1}" presName="node" presStyleLbl="node1" presStyleIdx="1" presStyleCnt="5">
        <dgm:presLayoutVars>
          <dgm:bulletEnabled val="1"/>
        </dgm:presLayoutVars>
      </dgm:prSet>
      <dgm:spPr/>
    </dgm:pt>
    <dgm:pt modelId="{B1302B1A-378C-4F38-9325-58DAD47B7527}" type="pres">
      <dgm:prSet presAssocID="{68FDCF00-8CA3-46F6-8241-868359D6D7C1}" presName="sibTrans" presStyleCnt="0"/>
      <dgm:spPr/>
    </dgm:pt>
    <dgm:pt modelId="{2AE96024-A653-400A-8F46-6946DB3313D8}" type="pres">
      <dgm:prSet presAssocID="{CD586565-F306-44D2-91A1-02C5188BDE46}" presName="node" presStyleLbl="node1" presStyleIdx="2" presStyleCnt="5">
        <dgm:presLayoutVars>
          <dgm:bulletEnabled val="1"/>
        </dgm:presLayoutVars>
      </dgm:prSet>
      <dgm:spPr/>
    </dgm:pt>
    <dgm:pt modelId="{9BF1486B-0DFC-4867-A645-B925A6F06970}" type="pres">
      <dgm:prSet presAssocID="{01F04984-0DFB-4634-965F-C50D79239280}" presName="sibTrans" presStyleCnt="0"/>
      <dgm:spPr/>
    </dgm:pt>
    <dgm:pt modelId="{73C9383B-56C3-4D08-8005-3E2DFCF49B75}" type="pres">
      <dgm:prSet presAssocID="{1BC32CDE-294F-47C2-8306-88DABEE736CC}" presName="node" presStyleLbl="node1" presStyleIdx="3" presStyleCnt="5">
        <dgm:presLayoutVars>
          <dgm:bulletEnabled val="1"/>
        </dgm:presLayoutVars>
      </dgm:prSet>
      <dgm:spPr/>
    </dgm:pt>
    <dgm:pt modelId="{6BE5D691-658F-437B-8CFF-E153A5D65284}" type="pres">
      <dgm:prSet presAssocID="{970BDD12-612F-40E5-8CFA-257143F65374}" presName="sibTrans" presStyleCnt="0"/>
      <dgm:spPr/>
    </dgm:pt>
    <dgm:pt modelId="{85B3496F-F606-4E62-ADC4-266B43234A9E}" type="pres">
      <dgm:prSet presAssocID="{9EA91D41-F9C2-4BBE-9969-AB0872C6E867}" presName="node" presStyleLbl="node1" presStyleIdx="4" presStyleCnt="5">
        <dgm:presLayoutVars>
          <dgm:bulletEnabled val="1"/>
        </dgm:presLayoutVars>
      </dgm:prSet>
      <dgm:spPr/>
    </dgm:pt>
  </dgm:ptLst>
  <dgm:cxnLst>
    <dgm:cxn modelId="{3F7E835F-6797-4361-9284-EE8C503D39E9}" srcId="{4EF7497B-1434-46B3-8EE5-4EE487AA1E45}" destId="{28723370-26A9-44C9-BC63-5E2C30C6A389}" srcOrd="0" destOrd="0" parTransId="{C3CCE329-3DCF-416C-892C-7F3805D2BA38}" sibTransId="{2ACEE1B2-9F51-4155-8A37-AF0B307ACBA0}"/>
    <dgm:cxn modelId="{57DB1448-BC26-4A92-9B11-A0F24F7C7507}" type="presOf" srcId="{4EF7497B-1434-46B3-8EE5-4EE487AA1E45}" destId="{370CA8A1-C9EF-4168-9F0D-D0C1F35D0E18}" srcOrd="0" destOrd="0" presId="urn:microsoft.com/office/officeart/2005/8/layout/default"/>
    <dgm:cxn modelId="{EDEB1F6B-BEFB-4EFF-96DA-F141367B0BF8}" srcId="{4EF7497B-1434-46B3-8EE5-4EE487AA1E45}" destId="{1BC32CDE-294F-47C2-8306-88DABEE736CC}" srcOrd="3" destOrd="0" parTransId="{0306117C-EC85-4B2E-93E8-ECD86156FF64}" sibTransId="{970BDD12-612F-40E5-8CFA-257143F65374}"/>
    <dgm:cxn modelId="{A8F13451-3BE4-4E0F-A610-C2CD141C6E24}" type="presOf" srcId="{CD586565-F306-44D2-91A1-02C5188BDE46}" destId="{2AE96024-A653-400A-8F46-6946DB3313D8}" srcOrd="0" destOrd="0" presId="urn:microsoft.com/office/officeart/2005/8/layout/default"/>
    <dgm:cxn modelId="{0D354478-9E6F-4ED9-8687-B9B7E3DBBC6A}" type="presOf" srcId="{28723370-26A9-44C9-BC63-5E2C30C6A389}" destId="{3054A17F-CD10-405F-B652-2E2E18BD5357}" srcOrd="0" destOrd="0" presId="urn:microsoft.com/office/officeart/2005/8/layout/default"/>
    <dgm:cxn modelId="{10E9A3A9-75BC-4A61-9036-AC28A418D9A9}" srcId="{4EF7497B-1434-46B3-8EE5-4EE487AA1E45}" destId="{E4D4DAF6-E19B-4265-A2FA-06A78BB299B1}" srcOrd="1" destOrd="0" parTransId="{65E15563-76CC-479B-9C1C-E72C89A3902E}" sibTransId="{68FDCF00-8CA3-46F6-8241-868359D6D7C1}"/>
    <dgm:cxn modelId="{6B25D3A9-3012-453C-976B-13DF1DEEC4C3}" srcId="{4EF7497B-1434-46B3-8EE5-4EE487AA1E45}" destId="{9EA91D41-F9C2-4BBE-9969-AB0872C6E867}" srcOrd="4" destOrd="0" parTransId="{0FBCCBED-E0D3-4E51-BA86-932274C6A64C}" sibTransId="{2A16585B-22DC-42C0-AC9A-0AE1B00D9F46}"/>
    <dgm:cxn modelId="{F0DDB7C4-3F44-478B-A8A0-23DD2A2B0C36}" type="presOf" srcId="{1BC32CDE-294F-47C2-8306-88DABEE736CC}" destId="{73C9383B-56C3-4D08-8005-3E2DFCF49B75}" srcOrd="0" destOrd="0" presId="urn:microsoft.com/office/officeart/2005/8/layout/default"/>
    <dgm:cxn modelId="{F4AC7FD5-E541-47EC-B239-F6D561323553}" type="presOf" srcId="{E4D4DAF6-E19B-4265-A2FA-06A78BB299B1}" destId="{294C3657-0E30-451D-9BE7-53E017371326}" srcOrd="0" destOrd="0" presId="urn:microsoft.com/office/officeart/2005/8/layout/default"/>
    <dgm:cxn modelId="{C024ADEE-3AB7-4EF8-9294-2285ED12E407}" type="presOf" srcId="{9EA91D41-F9C2-4BBE-9969-AB0872C6E867}" destId="{85B3496F-F606-4E62-ADC4-266B43234A9E}" srcOrd="0" destOrd="0" presId="urn:microsoft.com/office/officeart/2005/8/layout/default"/>
    <dgm:cxn modelId="{317F91F7-2BD6-4AFD-AEFA-36BBCF30F285}" srcId="{4EF7497B-1434-46B3-8EE5-4EE487AA1E45}" destId="{CD586565-F306-44D2-91A1-02C5188BDE46}" srcOrd="2" destOrd="0" parTransId="{14372367-4059-43E3-9252-19CF17267DC4}" sibTransId="{01F04984-0DFB-4634-965F-C50D79239280}"/>
    <dgm:cxn modelId="{115C78B1-1346-48FA-B29F-04D77DD473D4}" type="presParOf" srcId="{370CA8A1-C9EF-4168-9F0D-D0C1F35D0E18}" destId="{3054A17F-CD10-405F-B652-2E2E18BD5357}" srcOrd="0" destOrd="0" presId="urn:microsoft.com/office/officeart/2005/8/layout/default"/>
    <dgm:cxn modelId="{639199C9-7684-468E-80B8-0F1D3250084A}" type="presParOf" srcId="{370CA8A1-C9EF-4168-9F0D-D0C1F35D0E18}" destId="{51EDE9BB-2A2A-4A8D-88FD-01CE354B16CE}" srcOrd="1" destOrd="0" presId="urn:microsoft.com/office/officeart/2005/8/layout/default"/>
    <dgm:cxn modelId="{3BB05989-4695-4AEA-806B-9C7D883B67E3}" type="presParOf" srcId="{370CA8A1-C9EF-4168-9F0D-D0C1F35D0E18}" destId="{294C3657-0E30-451D-9BE7-53E017371326}" srcOrd="2" destOrd="0" presId="urn:microsoft.com/office/officeart/2005/8/layout/default"/>
    <dgm:cxn modelId="{45400621-BAF6-4B49-B426-466A3CA71699}" type="presParOf" srcId="{370CA8A1-C9EF-4168-9F0D-D0C1F35D0E18}" destId="{B1302B1A-378C-4F38-9325-58DAD47B7527}" srcOrd="3" destOrd="0" presId="urn:microsoft.com/office/officeart/2005/8/layout/default"/>
    <dgm:cxn modelId="{65BA4B27-4F33-4FCD-AC2B-7DD6260B51FD}" type="presParOf" srcId="{370CA8A1-C9EF-4168-9F0D-D0C1F35D0E18}" destId="{2AE96024-A653-400A-8F46-6946DB3313D8}" srcOrd="4" destOrd="0" presId="urn:microsoft.com/office/officeart/2005/8/layout/default"/>
    <dgm:cxn modelId="{427A618F-7FEE-4582-B1D0-283C6C213F99}" type="presParOf" srcId="{370CA8A1-C9EF-4168-9F0D-D0C1F35D0E18}" destId="{9BF1486B-0DFC-4867-A645-B925A6F06970}" srcOrd="5" destOrd="0" presId="urn:microsoft.com/office/officeart/2005/8/layout/default"/>
    <dgm:cxn modelId="{5DC5DABD-CADF-4E81-9AD9-E259B4C11261}" type="presParOf" srcId="{370CA8A1-C9EF-4168-9F0D-D0C1F35D0E18}" destId="{73C9383B-56C3-4D08-8005-3E2DFCF49B75}" srcOrd="6" destOrd="0" presId="urn:microsoft.com/office/officeart/2005/8/layout/default"/>
    <dgm:cxn modelId="{57415669-4EF8-4851-8923-5D106B8420BC}" type="presParOf" srcId="{370CA8A1-C9EF-4168-9F0D-D0C1F35D0E18}" destId="{6BE5D691-658F-437B-8CFF-E153A5D65284}" srcOrd="7" destOrd="0" presId="urn:microsoft.com/office/officeart/2005/8/layout/default"/>
    <dgm:cxn modelId="{3C390D47-673E-4896-9E46-387026A27BD5}" type="presParOf" srcId="{370CA8A1-C9EF-4168-9F0D-D0C1F35D0E18}" destId="{85B3496F-F606-4E62-ADC4-266B43234A9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B34892-2FE9-4EB7-B5A3-538D41ED8A1F}" type="doc">
      <dgm:prSet loTypeId="urn:microsoft.com/office/officeart/2005/8/layout/radial6" loCatId="cycle" qsTypeId="urn:microsoft.com/office/officeart/2005/8/quickstyle/simple4" qsCatId="simple" csTypeId="urn:microsoft.com/office/officeart/2005/8/colors/accent4_2" csCatId="accent4" phldr="1"/>
      <dgm:spPr/>
      <dgm:t>
        <a:bodyPr/>
        <a:lstStyle/>
        <a:p>
          <a:endParaRPr lang="en-AU"/>
        </a:p>
      </dgm:t>
    </dgm:pt>
    <dgm:pt modelId="{CAC18A12-1E58-4958-99F8-9393FC4576FC}">
      <dgm:prSet phldrT="[Text]"/>
      <dgm:spPr/>
      <dgm:t>
        <a:bodyPr/>
        <a:lstStyle/>
        <a:p>
          <a:r>
            <a:rPr lang="en-AU" b="1" dirty="0"/>
            <a:t>INTERNATIONAL COMPETITIVENESS</a:t>
          </a:r>
        </a:p>
      </dgm:t>
    </dgm:pt>
    <dgm:pt modelId="{EFD61207-E635-4D34-B2B7-48E403F26580}" type="parTrans" cxnId="{DD4C3A19-A4D9-4B80-8148-F35D622A7B54}">
      <dgm:prSet/>
      <dgm:spPr/>
      <dgm:t>
        <a:bodyPr/>
        <a:lstStyle/>
        <a:p>
          <a:endParaRPr lang="en-AU"/>
        </a:p>
      </dgm:t>
    </dgm:pt>
    <dgm:pt modelId="{1A188134-A400-4560-9E0F-FB2280AC56AE}" type="sibTrans" cxnId="{DD4C3A19-A4D9-4B80-8148-F35D622A7B54}">
      <dgm:prSet/>
      <dgm:spPr/>
      <dgm:t>
        <a:bodyPr/>
        <a:lstStyle/>
        <a:p>
          <a:endParaRPr lang="en-AU"/>
        </a:p>
      </dgm:t>
    </dgm:pt>
    <dgm:pt modelId="{111FC30A-FD49-4921-BA4B-9B80AA270150}">
      <dgm:prSet phldrT="[Text]"/>
      <dgm:spPr/>
      <dgm:t>
        <a:bodyPr/>
        <a:lstStyle/>
        <a:p>
          <a:r>
            <a:rPr lang="en-AU" b="1" dirty="0"/>
            <a:t>Government policies</a:t>
          </a:r>
        </a:p>
      </dgm:t>
    </dgm:pt>
    <dgm:pt modelId="{D2976243-0233-4C62-A62E-C8057F7EC275}" type="parTrans" cxnId="{B1A48872-B0AA-4D14-BDA2-CF07AD09C736}">
      <dgm:prSet/>
      <dgm:spPr/>
      <dgm:t>
        <a:bodyPr/>
        <a:lstStyle/>
        <a:p>
          <a:endParaRPr lang="en-AU"/>
        </a:p>
      </dgm:t>
    </dgm:pt>
    <dgm:pt modelId="{3ED1728B-DE9B-4437-9A80-A30356A13BFE}" type="sibTrans" cxnId="{B1A48872-B0AA-4D14-BDA2-CF07AD09C736}">
      <dgm:prSet/>
      <dgm:spPr/>
      <dgm:t>
        <a:bodyPr/>
        <a:lstStyle/>
        <a:p>
          <a:endParaRPr lang="en-AU"/>
        </a:p>
      </dgm:t>
    </dgm:pt>
    <dgm:pt modelId="{C85C16B8-F730-41DB-9287-9ABEF2750D20}">
      <dgm:prSet phldrT="[Text]"/>
      <dgm:spPr/>
      <dgm:t>
        <a:bodyPr/>
        <a:lstStyle/>
        <a:p>
          <a:r>
            <a:rPr lang="en-AU" b="1" dirty="0"/>
            <a:t>Relative inflation rates</a:t>
          </a:r>
        </a:p>
      </dgm:t>
    </dgm:pt>
    <dgm:pt modelId="{12813E0F-967F-4E20-B9E1-6B87DA096A9D}" type="parTrans" cxnId="{D4155306-8766-4C11-8017-E03CE97227A3}">
      <dgm:prSet/>
      <dgm:spPr/>
      <dgm:t>
        <a:bodyPr/>
        <a:lstStyle/>
        <a:p>
          <a:endParaRPr lang="en-AU"/>
        </a:p>
      </dgm:t>
    </dgm:pt>
    <dgm:pt modelId="{93276639-37CC-4D80-BFE3-87485BA04FC8}" type="sibTrans" cxnId="{D4155306-8766-4C11-8017-E03CE97227A3}">
      <dgm:prSet/>
      <dgm:spPr/>
      <dgm:t>
        <a:bodyPr/>
        <a:lstStyle/>
        <a:p>
          <a:endParaRPr lang="en-AU"/>
        </a:p>
      </dgm:t>
    </dgm:pt>
    <dgm:pt modelId="{6F7029FD-5668-4927-81CE-9CA13A99FCF4}">
      <dgm:prSet phldrT="[Text]"/>
      <dgm:spPr/>
      <dgm:t>
        <a:bodyPr/>
        <a:lstStyle/>
        <a:p>
          <a:r>
            <a:rPr lang="en-AU" b="1" dirty="0"/>
            <a:t>Labour productivity</a:t>
          </a:r>
        </a:p>
      </dgm:t>
    </dgm:pt>
    <dgm:pt modelId="{DA90C703-F2BD-48C0-AD31-144BEA01AE58}" type="parTrans" cxnId="{A6F8029E-158B-48A7-8D97-46F0AF4A060C}">
      <dgm:prSet/>
      <dgm:spPr/>
      <dgm:t>
        <a:bodyPr/>
        <a:lstStyle/>
        <a:p>
          <a:endParaRPr lang="en-AU"/>
        </a:p>
      </dgm:t>
    </dgm:pt>
    <dgm:pt modelId="{58E51064-0E0D-446E-B7A9-D52BC744FB40}" type="sibTrans" cxnId="{A6F8029E-158B-48A7-8D97-46F0AF4A060C}">
      <dgm:prSet/>
      <dgm:spPr/>
      <dgm:t>
        <a:bodyPr/>
        <a:lstStyle/>
        <a:p>
          <a:endParaRPr lang="en-AU"/>
        </a:p>
      </dgm:t>
    </dgm:pt>
    <dgm:pt modelId="{A56F81DA-4BB5-4ED6-8161-CDF19C1F09E1}">
      <dgm:prSet phldrT="[Text]"/>
      <dgm:spPr/>
      <dgm:t>
        <a:bodyPr/>
        <a:lstStyle/>
        <a:p>
          <a:r>
            <a:rPr lang="en-AU" b="1" dirty="0"/>
            <a:t>Research and development</a:t>
          </a:r>
        </a:p>
      </dgm:t>
    </dgm:pt>
    <dgm:pt modelId="{95E1A796-D096-4B70-BA54-170BA8E86157}" type="parTrans" cxnId="{B7199BCA-0794-4FB2-837F-21EA81E69D2A}">
      <dgm:prSet/>
      <dgm:spPr/>
      <dgm:t>
        <a:bodyPr/>
        <a:lstStyle/>
        <a:p>
          <a:endParaRPr lang="en-AU"/>
        </a:p>
      </dgm:t>
    </dgm:pt>
    <dgm:pt modelId="{12BE23FE-895A-42E8-BDCD-58AE464E9BFF}" type="sibTrans" cxnId="{B7199BCA-0794-4FB2-837F-21EA81E69D2A}">
      <dgm:prSet/>
      <dgm:spPr/>
      <dgm:t>
        <a:bodyPr/>
        <a:lstStyle/>
        <a:p>
          <a:endParaRPr lang="en-AU"/>
        </a:p>
      </dgm:t>
    </dgm:pt>
    <dgm:pt modelId="{59C17661-878F-4782-8B20-4C8AEC6A200B}">
      <dgm:prSet phldrT="[Text]"/>
      <dgm:spPr/>
      <dgm:t>
        <a:bodyPr/>
        <a:lstStyle/>
        <a:p>
          <a:r>
            <a:rPr lang="en-AU" b="1" dirty="0"/>
            <a:t>Exchange rate</a:t>
          </a:r>
        </a:p>
      </dgm:t>
    </dgm:pt>
    <dgm:pt modelId="{C02C2363-02D5-4E01-8362-992F53218C83}" type="parTrans" cxnId="{521C65AF-71A9-44D6-B903-294120CBF41B}">
      <dgm:prSet/>
      <dgm:spPr/>
      <dgm:t>
        <a:bodyPr/>
        <a:lstStyle/>
        <a:p>
          <a:endParaRPr lang="en-AU"/>
        </a:p>
      </dgm:t>
    </dgm:pt>
    <dgm:pt modelId="{BD16F6C0-19FF-494F-8AEC-F22235A55025}" type="sibTrans" cxnId="{521C65AF-71A9-44D6-B903-294120CBF41B}">
      <dgm:prSet/>
      <dgm:spPr/>
      <dgm:t>
        <a:bodyPr/>
        <a:lstStyle/>
        <a:p>
          <a:endParaRPr lang="en-AU"/>
        </a:p>
      </dgm:t>
    </dgm:pt>
    <dgm:pt modelId="{35157A8A-1346-4E52-94B3-D5C9D3821093}">
      <dgm:prSet phldrT="[Text]"/>
      <dgm:spPr/>
      <dgm:t>
        <a:bodyPr/>
        <a:lstStyle/>
        <a:p>
          <a:r>
            <a:rPr lang="en-AU" b="1" dirty="0"/>
            <a:t>Education and Training</a:t>
          </a:r>
        </a:p>
      </dgm:t>
    </dgm:pt>
    <dgm:pt modelId="{2FB01CFB-FBB0-46D4-B0DA-0C1D187CF788}" type="parTrans" cxnId="{50A67F8E-47AE-460B-BADA-DCAB9EBC6EE2}">
      <dgm:prSet/>
      <dgm:spPr/>
      <dgm:t>
        <a:bodyPr/>
        <a:lstStyle/>
        <a:p>
          <a:endParaRPr lang="en-AU"/>
        </a:p>
      </dgm:t>
    </dgm:pt>
    <dgm:pt modelId="{21DCE520-28B1-4996-801B-6F3FCDAD78BA}" type="sibTrans" cxnId="{50A67F8E-47AE-460B-BADA-DCAB9EBC6EE2}">
      <dgm:prSet/>
      <dgm:spPr/>
      <dgm:t>
        <a:bodyPr/>
        <a:lstStyle/>
        <a:p>
          <a:endParaRPr lang="en-AU"/>
        </a:p>
      </dgm:t>
    </dgm:pt>
    <dgm:pt modelId="{797F9A21-1062-45FC-B6FB-62F716BBC839}" type="pres">
      <dgm:prSet presAssocID="{9EB34892-2FE9-4EB7-B5A3-538D41ED8A1F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756CC64-C98E-4C5C-8A0B-9009C2623793}" type="pres">
      <dgm:prSet presAssocID="{CAC18A12-1E58-4958-99F8-9393FC4576FC}" presName="centerShape" presStyleLbl="node0" presStyleIdx="0" presStyleCnt="1"/>
      <dgm:spPr/>
    </dgm:pt>
    <dgm:pt modelId="{BAC231B4-4112-4104-82B0-8F94497AC7AE}" type="pres">
      <dgm:prSet presAssocID="{111FC30A-FD49-4921-BA4B-9B80AA270150}" presName="node" presStyleLbl="node1" presStyleIdx="0" presStyleCnt="6">
        <dgm:presLayoutVars>
          <dgm:bulletEnabled val="1"/>
        </dgm:presLayoutVars>
      </dgm:prSet>
      <dgm:spPr/>
    </dgm:pt>
    <dgm:pt modelId="{C6D7D380-C69D-4AC1-A838-438EEB6C866C}" type="pres">
      <dgm:prSet presAssocID="{111FC30A-FD49-4921-BA4B-9B80AA270150}" presName="dummy" presStyleCnt="0"/>
      <dgm:spPr/>
    </dgm:pt>
    <dgm:pt modelId="{9C2DCEDD-D176-4091-8372-FE00943ADD28}" type="pres">
      <dgm:prSet presAssocID="{3ED1728B-DE9B-4437-9A80-A30356A13BFE}" presName="sibTrans" presStyleLbl="sibTrans2D1" presStyleIdx="0" presStyleCnt="6"/>
      <dgm:spPr/>
    </dgm:pt>
    <dgm:pt modelId="{230EFF6A-F0A0-4E05-BDB3-3D1031446BB7}" type="pres">
      <dgm:prSet presAssocID="{C85C16B8-F730-41DB-9287-9ABEF2750D20}" presName="node" presStyleLbl="node1" presStyleIdx="1" presStyleCnt="6">
        <dgm:presLayoutVars>
          <dgm:bulletEnabled val="1"/>
        </dgm:presLayoutVars>
      </dgm:prSet>
      <dgm:spPr/>
    </dgm:pt>
    <dgm:pt modelId="{79ED35DB-4745-420D-962D-04184E7FE1C3}" type="pres">
      <dgm:prSet presAssocID="{C85C16B8-F730-41DB-9287-9ABEF2750D20}" presName="dummy" presStyleCnt="0"/>
      <dgm:spPr/>
    </dgm:pt>
    <dgm:pt modelId="{F626C736-E9EA-4647-BE3A-7F8C5C1AC84B}" type="pres">
      <dgm:prSet presAssocID="{93276639-37CC-4D80-BFE3-87485BA04FC8}" presName="sibTrans" presStyleLbl="sibTrans2D1" presStyleIdx="1" presStyleCnt="6"/>
      <dgm:spPr/>
    </dgm:pt>
    <dgm:pt modelId="{F3F8F0B1-1B98-41C3-A470-969EAC936521}" type="pres">
      <dgm:prSet presAssocID="{6F7029FD-5668-4927-81CE-9CA13A99FCF4}" presName="node" presStyleLbl="node1" presStyleIdx="2" presStyleCnt="6">
        <dgm:presLayoutVars>
          <dgm:bulletEnabled val="1"/>
        </dgm:presLayoutVars>
      </dgm:prSet>
      <dgm:spPr/>
    </dgm:pt>
    <dgm:pt modelId="{5C950E36-7F1E-476E-B20B-8719BFBBAB5C}" type="pres">
      <dgm:prSet presAssocID="{6F7029FD-5668-4927-81CE-9CA13A99FCF4}" presName="dummy" presStyleCnt="0"/>
      <dgm:spPr/>
    </dgm:pt>
    <dgm:pt modelId="{8DF47C3F-6B7E-4419-8DBB-81A33FD50054}" type="pres">
      <dgm:prSet presAssocID="{58E51064-0E0D-446E-B7A9-D52BC744FB40}" presName="sibTrans" presStyleLbl="sibTrans2D1" presStyleIdx="2" presStyleCnt="6"/>
      <dgm:spPr/>
    </dgm:pt>
    <dgm:pt modelId="{5EA52E60-F6E4-4132-9951-ADC4977239A9}" type="pres">
      <dgm:prSet presAssocID="{59C17661-878F-4782-8B20-4C8AEC6A200B}" presName="node" presStyleLbl="node1" presStyleIdx="3" presStyleCnt="6">
        <dgm:presLayoutVars>
          <dgm:bulletEnabled val="1"/>
        </dgm:presLayoutVars>
      </dgm:prSet>
      <dgm:spPr/>
    </dgm:pt>
    <dgm:pt modelId="{5FA75EFF-643F-4E1D-AAA1-3734912431F4}" type="pres">
      <dgm:prSet presAssocID="{59C17661-878F-4782-8B20-4C8AEC6A200B}" presName="dummy" presStyleCnt="0"/>
      <dgm:spPr/>
    </dgm:pt>
    <dgm:pt modelId="{54CBC156-2ACE-4BA2-80B3-22079E63ED87}" type="pres">
      <dgm:prSet presAssocID="{BD16F6C0-19FF-494F-8AEC-F22235A55025}" presName="sibTrans" presStyleLbl="sibTrans2D1" presStyleIdx="3" presStyleCnt="6"/>
      <dgm:spPr/>
    </dgm:pt>
    <dgm:pt modelId="{5A5C6D2D-017E-46B5-AA92-47B8E35E5796}" type="pres">
      <dgm:prSet presAssocID="{35157A8A-1346-4E52-94B3-D5C9D3821093}" presName="node" presStyleLbl="node1" presStyleIdx="4" presStyleCnt="6">
        <dgm:presLayoutVars>
          <dgm:bulletEnabled val="1"/>
        </dgm:presLayoutVars>
      </dgm:prSet>
      <dgm:spPr/>
    </dgm:pt>
    <dgm:pt modelId="{83F8622C-3D75-4CC8-B4CD-F9D7D7209383}" type="pres">
      <dgm:prSet presAssocID="{35157A8A-1346-4E52-94B3-D5C9D3821093}" presName="dummy" presStyleCnt="0"/>
      <dgm:spPr/>
    </dgm:pt>
    <dgm:pt modelId="{BF9B705A-3087-40C7-B58A-97DD028745CC}" type="pres">
      <dgm:prSet presAssocID="{21DCE520-28B1-4996-801B-6F3FCDAD78BA}" presName="sibTrans" presStyleLbl="sibTrans2D1" presStyleIdx="4" presStyleCnt="6"/>
      <dgm:spPr/>
    </dgm:pt>
    <dgm:pt modelId="{9849D200-C710-4EF9-B1E2-D0CED5E2D73D}" type="pres">
      <dgm:prSet presAssocID="{A56F81DA-4BB5-4ED6-8161-CDF19C1F09E1}" presName="node" presStyleLbl="node1" presStyleIdx="5" presStyleCnt="6">
        <dgm:presLayoutVars>
          <dgm:bulletEnabled val="1"/>
        </dgm:presLayoutVars>
      </dgm:prSet>
      <dgm:spPr/>
    </dgm:pt>
    <dgm:pt modelId="{B1FADE78-B996-4A6D-A04F-19F72E61E798}" type="pres">
      <dgm:prSet presAssocID="{A56F81DA-4BB5-4ED6-8161-CDF19C1F09E1}" presName="dummy" presStyleCnt="0"/>
      <dgm:spPr/>
    </dgm:pt>
    <dgm:pt modelId="{57C8E116-E32C-443C-BEAC-C34D831B0954}" type="pres">
      <dgm:prSet presAssocID="{12BE23FE-895A-42E8-BDCD-58AE464E9BFF}" presName="sibTrans" presStyleLbl="sibTrans2D1" presStyleIdx="5" presStyleCnt="6"/>
      <dgm:spPr/>
    </dgm:pt>
  </dgm:ptLst>
  <dgm:cxnLst>
    <dgm:cxn modelId="{D4155306-8766-4C11-8017-E03CE97227A3}" srcId="{CAC18A12-1E58-4958-99F8-9393FC4576FC}" destId="{C85C16B8-F730-41DB-9287-9ABEF2750D20}" srcOrd="1" destOrd="0" parTransId="{12813E0F-967F-4E20-B9E1-6B87DA096A9D}" sibTransId="{93276639-37CC-4D80-BFE3-87485BA04FC8}"/>
    <dgm:cxn modelId="{B738F20C-B8DE-4FE9-8F7E-B72A328C852C}" type="presOf" srcId="{111FC30A-FD49-4921-BA4B-9B80AA270150}" destId="{BAC231B4-4112-4104-82B0-8F94497AC7AE}" srcOrd="0" destOrd="0" presId="urn:microsoft.com/office/officeart/2005/8/layout/radial6"/>
    <dgm:cxn modelId="{DD4C3A19-A4D9-4B80-8148-F35D622A7B54}" srcId="{9EB34892-2FE9-4EB7-B5A3-538D41ED8A1F}" destId="{CAC18A12-1E58-4958-99F8-9393FC4576FC}" srcOrd="0" destOrd="0" parTransId="{EFD61207-E635-4D34-B2B7-48E403F26580}" sibTransId="{1A188134-A400-4560-9E0F-FB2280AC56AE}"/>
    <dgm:cxn modelId="{18650125-0F0E-4B44-8A74-C758FC30C43B}" type="presOf" srcId="{59C17661-878F-4782-8B20-4C8AEC6A200B}" destId="{5EA52E60-F6E4-4132-9951-ADC4977239A9}" srcOrd="0" destOrd="0" presId="urn:microsoft.com/office/officeart/2005/8/layout/radial6"/>
    <dgm:cxn modelId="{82BB242D-BD07-4EF4-A3B4-D6F9655E6810}" type="presOf" srcId="{3ED1728B-DE9B-4437-9A80-A30356A13BFE}" destId="{9C2DCEDD-D176-4091-8372-FE00943ADD28}" srcOrd="0" destOrd="0" presId="urn:microsoft.com/office/officeart/2005/8/layout/radial6"/>
    <dgm:cxn modelId="{EF0D3830-D1A0-4776-A95E-79D30E7B7CDD}" type="presOf" srcId="{C85C16B8-F730-41DB-9287-9ABEF2750D20}" destId="{230EFF6A-F0A0-4E05-BDB3-3D1031446BB7}" srcOrd="0" destOrd="0" presId="urn:microsoft.com/office/officeart/2005/8/layout/radial6"/>
    <dgm:cxn modelId="{B04C5730-FF00-4B81-9415-4548A1F557A3}" type="presOf" srcId="{93276639-37CC-4D80-BFE3-87485BA04FC8}" destId="{F626C736-E9EA-4647-BE3A-7F8C5C1AC84B}" srcOrd="0" destOrd="0" presId="urn:microsoft.com/office/officeart/2005/8/layout/radial6"/>
    <dgm:cxn modelId="{FD6BE768-E42B-4839-A62A-081E7EAFC030}" type="presOf" srcId="{BD16F6C0-19FF-494F-8AEC-F22235A55025}" destId="{54CBC156-2ACE-4BA2-80B3-22079E63ED87}" srcOrd="0" destOrd="0" presId="urn:microsoft.com/office/officeart/2005/8/layout/radial6"/>
    <dgm:cxn modelId="{8EC93C6C-B586-419F-A0AE-E73D2CA4C0C6}" type="presOf" srcId="{21DCE520-28B1-4996-801B-6F3FCDAD78BA}" destId="{BF9B705A-3087-40C7-B58A-97DD028745CC}" srcOrd="0" destOrd="0" presId="urn:microsoft.com/office/officeart/2005/8/layout/radial6"/>
    <dgm:cxn modelId="{C7E3576F-DC62-4AD7-9987-8E43EEDE87C4}" type="presOf" srcId="{58E51064-0E0D-446E-B7A9-D52BC744FB40}" destId="{8DF47C3F-6B7E-4419-8DBB-81A33FD50054}" srcOrd="0" destOrd="0" presId="urn:microsoft.com/office/officeart/2005/8/layout/radial6"/>
    <dgm:cxn modelId="{B1A48872-B0AA-4D14-BDA2-CF07AD09C736}" srcId="{CAC18A12-1E58-4958-99F8-9393FC4576FC}" destId="{111FC30A-FD49-4921-BA4B-9B80AA270150}" srcOrd="0" destOrd="0" parTransId="{D2976243-0233-4C62-A62E-C8057F7EC275}" sibTransId="{3ED1728B-DE9B-4437-9A80-A30356A13BFE}"/>
    <dgm:cxn modelId="{9E735C54-97BE-44DA-8993-60FE664C099E}" type="presOf" srcId="{35157A8A-1346-4E52-94B3-D5C9D3821093}" destId="{5A5C6D2D-017E-46B5-AA92-47B8E35E5796}" srcOrd="0" destOrd="0" presId="urn:microsoft.com/office/officeart/2005/8/layout/radial6"/>
    <dgm:cxn modelId="{50A67F8E-47AE-460B-BADA-DCAB9EBC6EE2}" srcId="{CAC18A12-1E58-4958-99F8-9393FC4576FC}" destId="{35157A8A-1346-4E52-94B3-D5C9D3821093}" srcOrd="4" destOrd="0" parTransId="{2FB01CFB-FBB0-46D4-B0DA-0C1D187CF788}" sibTransId="{21DCE520-28B1-4996-801B-6F3FCDAD78BA}"/>
    <dgm:cxn modelId="{A6F8029E-158B-48A7-8D97-46F0AF4A060C}" srcId="{CAC18A12-1E58-4958-99F8-9393FC4576FC}" destId="{6F7029FD-5668-4927-81CE-9CA13A99FCF4}" srcOrd="2" destOrd="0" parTransId="{DA90C703-F2BD-48C0-AD31-144BEA01AE58}" sibTransId="{58E51064-0E0D-446E-B7A9-D52BC744FB40}"/>
    <dgm:cxn modelId="{521C65AF-71A9-44D6-B903-294120CBF41B}" srcId="{CAC18A12-1E58-4958-99F8-9393FC4576FC}" destId="{59C17661-878F-4782-8B20-4C8AEC6A200B}" srcOrd="3" destOrd="0" parTransId="{C02C2363-02D5-4E01-8362-992F53218C83}" sibTransId="{BD16F6C0-19FF-494F-8AEC-F22235A55025}"/>
    <dgm:cxn modelId="{B2B705C6-FDC5-4CEC-8E46-05F9489E1DCE}" type="presOf" srcId="{6F7029FD-5668-4927-81CE-9CA13A99FCF4}" destId="{F3F8F0B1-1B98-41C3-A470-969EAC936521}" srcOrd="0" destOrd="0" presId="urn:microsoft.com/office/officeart/2005/8/layout/radial6"/>
    <dgm:cxn modelId="{B7199BCA-0794-4FB2-837F-21EA81E69D2A}" srcId="{CAC18A12-1E58-4958-99F8-9393FC4576FC}" destId="{A56F81DA-4BB5-4ED6-8161-CDF19C1F09E1}" srcOrd="5" destOrd="0" parTransId="{95E1A796-D096-4B70-BA54-170BA8E86157}" sibTransId="{12BE23FE-895A-42E8-BDCD-58AE464E9BFF}"/>
    <dgm:cxn modelId="{278663CE-93B2-43F8-BFEA-B972716F4B14}" type="presOf" srcId="{9EB34892-2FE9-4EB7-B5A3-538D41ED8A1F}" destId="{797F9A21-1062-45FC-B6FB-62F716BBC839}" srcOrd="0" destOrd="0" presId="urn:microsoft.com/office/officeart/2005/8/layout/radial6"/>
    <dgm:cxn modelId="{F79CA6CF-E2F3-4FA4-8F5B-CE629CB2B2B0}" type="presOf" srcId="{CAC18A12-1E58-4958-99F8-9393FC4576FC}" destId="{1756CC64-C98E-4C5C-8A0B-9009C2623793}" srcOrd="0" destOrd="0" presId="urn:microsoft.com/office/officeart/2005/8/layout/radial6"/>
    <dgm:cxn modelId="{C7EED5D6-6C70-4E14-95AA-14310513AD83}" type="presOf" srcId="{A56F81DA-4BB5-4ED6-8161-CDF19C1F09E1}" destId="{9849D200-C710-4EF9-B1E2-D0CED5E2D73D}" srcOrd="0" destOrd="0" presId="urn:microsoft.com/office/officeart/2005/8/layout/radial6"/>
    <dgm:cxn modelId="{84E2DBD8-9B0F-4D68-8FC3-24EDFBC73D8D}" type="presOf" srcId="{12BE23FE-895A-42E8-BDCD-58AE464E9BFF}" destId="{57C8E116-E32C-443C-BEAC-C34D831B0954}" srcOrd="0" destOrd="0" presId="urn:microsoft.com/office/officeart/2005/8/layout/radial6"/>
    <dgm:cxn modelId="{414AF448-543B-433E-8D1A-DBC8CBB44164}" type="presParOf" srcId="{797F9A21-1062-45FC-B6FB-62F716BBC839}" destId="{1756CC64-C98E-4C5C-8A0B-9009C2623793}" srcOrd="0" destOrd="0" presId="urn:microsoft.com/office/officeart/2005/8/layout/radial6"/>
    <dgm:cxn modelId="{3E0FF596-E01F-4690-9263-47FC5409B91F}" type="presParOf" srcId="{797F9A21-1062-45FC-B6FB-62F716BBC839}" destId="{BAC231B4-4112-4104-82B0-8F94497AC7AE}" srcOrd="1" destOrd="0" presId="urn:microsoft.com/office/officeart/2005/8/layout/radial6"/>
    <dgm:cxn modelId="{D4C365F6-7F96-4875-AD3D-D8D0CC3922EB}" type="presParOf" srcId="{797F9A21-1062-45FC-B6FB-62F716BBC839}" destId="{C6D7D380-C69D-4AC1-A838-438EEB6C866C}" srcOrd="2" destOrd="0" presId="urn:microsoft.com/office/officeart/2005/8/layout/radial6"/>
    <dgm:cxn modelId="{09756956-0A04-48C9-9F18-0CEC7DC3F5FF}" type="presParOf" srcId="{797F9A21-1062-45FC-B6FB-62F716BBC839}" destId="{9C2DCEDD-D176-4091-8372-FE00943ADD28}" srcOrd="3" destOrd="0" presId="urn:microsoft.com/office/officeart/2005/8/layout/radial6"/>
    <dgm:cxn modelId="{2F8A9C1C-9EA9-4F1E-AEA1-663960994051}" type="presParOf" srcId="{797F9A21-1062-45FC-B6FB-62F716BBC839}" destId="{230EFF6A-F0A0-4E05-BDB3-3D1031446BB7}" srcOrd="4" destOrd="0" presId="urn:microsoft.com/office/officeart/2005/8/layout/radial6"/>
    <dgm:cxn modelId="{01FB0502-9550-4130-AB9D-E561F92CCE0E}" type="presParOf" srcId="{797F9A21-1062-45FC-B6FB-62F716BBC839}" destId="{79ED35DB-4745-420D-962D-04184E7FE1C3}" srcOrd="5" destOrd="0" presId="urn:microsoft.com/office/officeart/2005/8/layout/radial6"/>
    <dgm:cxn modelId="{29817E80-9B3A-4F66-990D-E0D9F4F03184}" type="presParOf" srcId="{797F9A21-1062-45FC-B6FB-62F716BBC839}" destId="{F626C736-E9EA-4647-BE3A-7F8C5C1AC84B}" srcOrd="6" destOrd="0" presId="urn:microsoft.com/office/officeart/2005/8/layout/radial6"/>
    <dgm:cxn modelId="{4662B91D-3CB8-4724-9AB7-2B693450F089}" type="presParOf" srcId="{797F9A21-1062-45FC-B6FB-62F716BBC839}" destId="{F3F8F0B1-1B98-41C3-A470-969EAC936521}" srcOrd="7" destOrd="0" presId="urn:microsoft.com/office/officeart/2005/8/layout/radial6"/>
    <dgm:cxn modelId="{F307D117-906F-44E8-A1A4-B2FCEA9F386D}" type="presParOf" srcId="{797F9A21-1062-45FC-B6FB-62F716BBC839}" destId="{5C950E36-7F1E-476E-B20B-8719BFBBAB5C}" srcOrd="8" destOrd="0" presId="urn:microsoft.com/office/officeart/2005/8/layout/radial6"/>
    <dgm:cxn modelId="{55A9D7E5-4704-4DB2-97C8-F44016149585}" type="presParOf" srcId="{797F9A21-1062-45FC-B6FB-62F716BBC839}" destId="{8DF47C3F-6B7E-4419-8DBB-81A33FD50054}" srcOrd="9" destOrd="0" presId="urn:microsoft.com/office/officeart/2005/8/layout/radial6"/>
    <dgm:cxn modelId="{FA077C5E-9B2C-4FAC-B171-EFA85F4E1011}" type="presParOf" srcId="{797F9A21-1062-45FC-B6FB-62F716BBC839}" destId="{5EA52E60-F6E4-4132-9951-ADC4977239A9}" srcOrd="10" destOrd="0" presId="urn:microsoft.com/office/officeart/2005/8/layout/radial6"/>
    <dgm:cxn modelId="{4EAE9553-7501-4416-BA59-BCBD195C7C61}" type="presParOf" srcId="{797F9A21-1062-45FC-B6FB-62F716BBC839}" destId="{5FA75EFF-643F-4E1D-AAA1-3734912431F4}" srcOrd="11" destOrd="0" presId="urn:microsoft.com/office/officeart/2005/8/layout/radial6"/>
    <dgm:cxn modelId="{0F6B418E-37C9-4A33-A0D2-34ADECBF0332}" type="presParOf" srcId="{797F9A21-1062-45FC-B6FB-62F716BBC839}" destId="{54CBC156-2ACE-4BA2-80B3-22079E63ED87}" srcOrd="12" destOrd="0" presId="urn:microsoft.com/office/officeart/2005/8/layout/radial6"/>
    <dgm:cxn modelId="{F5301EC7-8C28-4814-8DB6-B5756890BA8A}" type="presParOf" srcId="{797F9A21-1062-45FC-B6FB-62F716BBC839}" destId="{5A5C6D2D-017E-46B5-AA92-47B8E35E5796}" srcOrd="13" destOrd="0" presId="urn:microsoft.com/office/officeart/2005/8/layout/radial6"/>
    <dgm:cxn modelId="{B69FC836-983B-42FD-9FAD-5E51FCDFE5A5}" type="presParOf" srcId="{797F9A21-1062-45FC-B6FB-62F716BBC839}" destId="{83F8622C-3D75-4CC8-B4CD-F9D7D7209383}" srcOrd="14" destOrd="0" presId="urn:microsoft.com/office/officeart/2005/8/layout/radial6"/>
    <dgm:cxn modelId="{A8DD6391-BE01-44D0-964F-8BCBB4BDF05B}" type="presParOf" srcId="{797F9A21-1062-45FC-B6FB-62F716BBC839}" destId="{BF9B705A-3087-40C7-B58A-97DD028745CC}" srcOrd="15" destOrd="0" presId="urn:microsoft.com/office/officeart/2005/8/layout/radial6"/>
    <dgm:cxn modelId="{5A021AA8-421B-48A0-80C4-2AB4406AF109}" type="presParOf" srcId="{797F9A21-1062-45FC-B6FB-62F716BBC839}" destId="{9849D200-C710-4EF9-B1E2-D0CED5E2D73D}" srcOrd="16" destOrd="0" presId="urn:microsoft.com/office/officeart/2005/8/layout/radial6"/>
    <dgm:cxn modelId="{62F77BEF-642B-4B38-9072-532A0A1F9CCA}" type="presParOf" srcId="{797F9A21-1062-45FC-B6FB-62F716BBC839}" destId="{B1FADE78-B996-4A6D-A04F-19F72E61E798}" srcOrd="17" destOrd="0" presId="urn:microsoft.com/office/officeart/2005/8/layout/radial6"/>
    <dgm:cxn modelId="{A728B3EE-94E2-46D3-AAAC-2C5A87F65E74}" type="presParOf" srcId="{797F9A21-1062-45FC-B6FB-62F716BBC839}" destId="{57C8E116-E32C-443C-BEAC-C34D831B0954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54A17F-CD10-405F-B652-2E2E18BD5357}">
      <dsp:nvSpPr>
        <dsp:cNvPr id="0" name=""/>
        <dsp:cNvSpPr/>
      </dsp:nvSpPr>
      <dsp:spPr>
        <a:xfrm>
          <a:off x="842175" y="359"/>
          <a:ext cx="2360808" cy="141648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international competitiveness</a:t>
          </a:r>
        </a:p>
      </dsp:txBody>
      <dsp:txXfrm>
        <a:off x="842175" y="359"/>
        <a:ext cx="2360808" cy="1416485"/>
      </dsp:txXfrm>
    </dsp:sp>
    <dsp:sp modelId="{294C3657-0E30-451D-9BE7-53E017371326}">
      <dsp:nvSpPr>
        <dsp:cNvPr id="0" name=""/>
        <dsp:cNvSpPr/>
      </dsp:nvSpPr>
      <dsp:spPr>
        <a:xfrm>
          <a:off x="3439065" y="359"/>
          <a:ext cx="2360808" cy="141648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exchange rate</a:t>
          </a:r>
        </a:p>
      </dsp:txBody>
      <dsp:txXfrm>
        <a:off x="3439065" y="359"/>
        <a:ext cx="2360808" cy="1416485"/>
      </dsp:txXfrm>
    </dsp:sp>
    <dsp:sp modelId="{2AE96024-A653-400A-8F46-6946DB3313D8}">
      <dsp:nvSpPr>
        <dsp:cNvPr id="0" name=""/>
        <dsp:cNvSpPr/>
      </dsp:nvSpPr>
      <dsp:spPr>
        <a:xfrm>
          <a:off x="6035954" y="359"/>
          <a:ext cx="2360808" cy="141648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labour productivity</a:t>
          </a:r>
        </a:p>
      </dsp:txBody>
      <dsp:txXfrm>
        <a:off x="6035954" y="359"/>
        <a:ext cx="2360808" cy="1416485"/>
      </dsp:txXfrm>
    </dsp:sp>
    <dsp:sp modelId="{73C9383B-56C3-4D08-8005-3E2DFCF49B75}">
      <dsp:nvSpPr>
        <dsp:cNvPr id="0" name=""/>
        <dsp:cNvSpPr/>
      </dsp:nvSpPr>
      <dsp:spPr>
        <a:xfrm>
          <a:off x="8632844" y="359"/>
          <a:ext cx="2360808" cy="141648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unit labour costs</a:t>
          </a:r>
        </a:p>
      </dsp:txBody>
      <dsp:txXfrm>
        <a:off x="8632844" y="359"/>
        <a:ext cx="2360808" cy="1416485"/>
      </dsp:txXfrm>
    </dsp:sp>
    <dsp:sp modelId="{85B3496F-F606-4E62-ADC4-266B43234A9E}">
      <dsp:nvSpPr>
        <dsp:cNvPr id="0" name=""/>
        <dsp:cNvSpPr/>
      </dsp:nvSpPr>
      <dsp:spPr>
        <a:xfrm>
          <a:off x="4737510" y="1652925"/>
          <a:ext cx="2360808" cy="141648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relative inflation rate</a:t>
          </a:r>
        </a:p>
      </dsp:txBody>
      <dsp:txXfrm>
        <a:off x="4737510" y="1652925"/>
        <a:ext cx="2360808" cy="14164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C8E116-E32C-443C-BEAC-C34D831B0954}">
      <dsp:nvSpPr>
        <dsp:cNvPr id="0" name=""/>
        <dsp:cNvSpPr/>
      </dsp:nvSpPr>
      <dsp:spPr>
        <a:xfrm>
          <a:off x="1037248" y="548743"/>
          <a:ext cx="3767216" cy="3767216"/>
        </a:xfrm>
        <a:prstGeom prst="blockArc">
          <a:avLst>
            <a:gd name="adj1" fmla="val 12600000"/>
            <a:gd name="adj2" fmla="val 16200000"/>
            <a:gd name="adj3" fmla="val 4518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F9B705A-3087-40C7-B58A-97DD028745CC}">
      <dsp:nvSpPr>
        <dsp:cNvPr id="0" name=""/>
        <dsp:cNvSpPr/>
      </dsp:nvSpPr>
      <dsp:spPr>
        <a:xfrm>
          <a:off x="1037248" y="548743"/>
          <a:ext cx="3767216" cy="3767216"/>
        </a:xfrm>
        <a:prstGeom prst="blockArc">
          <a:avLst>
            <a:gd name="adj1" fmla="val 9000000"/>
            <a:gd name="adj2" fmla="val 12600000"/>
            <a:gd name="adj3" fmla="val 4518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4CBC156-2ACE-4BA2-80B3-22079E63ED87}">
      <dsp:nvSpPr>
        <dsp:cNvPr id="0" name=""/>
        <dsp:cNvSpPr/>
      </dsp:nvSpPr>
      <dsp:spPr>
        <a:xfrm>
          <a:off x="1037248" y="548743"/>
          <a:ext cx="3767216" cy="3767216"/>
        </a:xfrm>
        <a:prstGeom prst="blockArc">
          <a:avLst>
            <a:gd name="adj1" fmla="val 5400000"/>
            <a:gd name="adj2" fmla="val 9000000"/>
            <a:gd name="adj3" fmla="val 4518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DF47C3F-6B7E-4419-8DBB-81A33FD50054}">
      <dsp:nvSpPr>
        <dsp:cNvPr id="0" name=""/>
        <dsp:cNvSpPr/>
      </dsp:nvSpPr>
      <dsp:spPr>
        <a:xfrm>
          <a:off x="1037248" y="548743"/>
          <a:ext cx="3767216" cy="3767216"/>
        </a:xfrm>
        <a:prstGeom prst="blockArc">
          <a:avLst>
            <a:gd name="adj1" fmla="val 1800000"/>
            <a:gd name="adj2" fmla="val 5400000"/>
            <a:gd name="adj3" fmla="val 4518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26C736-E9EA-4647-BE3A-7F8C5C1AC84B}">
      <dsp:nvSpPr>
        <dsp:cNvPr id="0" name=""/>
        <dsp:cNvSpPr/>
      </dsp:nvSpPr>
      <dsp:spPr>
        <a:xfrm>
          <a:off x="1037248" y="548743"/>
          <a:ext cx="3767216" cy="3767216"/>
        </a:xfrm>
        <a:prstGeom prst="blockArc">
          <a:avLst>
            <a:gd name="adj1" fmla="val 19800000"/>
            <a:gd name="adj2" fmla="val 1800000"/>
            <a:gd name="adj3" fmla="val 4518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C2DCEDD-D176-4091-8372-FE00943ADD28}">
      <dsp:nvSpPr>
        <dsp:cNvPr id="0" name=""/>
        <dsp:cNvSpPr/>
      </dsp:nvSpPr>
      <dsp:spPr>
        <a:xfrm>
          <a:off x="1037248" y="548743"/>
          <a:ext cx="3767216" cy="3767216"/>
        </a:xfrm>
        <a:prstGeom prst="blockArc">
          <a:avLst>
            <a:gd name="adj1" fmla="val 16200000"/>
            <a:gd name="adj2" fmla="val 19800000"/>
            <a:gd name="adj3" fmla="val 4518"/>
          </a:avLst>
        </a:prstGeom>
        <a:gradFill rotWithShape="0">
          <a:gsLst>
            <a:gs pos="0">
              <a:schemeClr val="accent4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56CC64-C98E-4C5C-8A0B-9009C2623793}">
      <dsp:nvSpPr>
        <dsp:cNvPr id="0" name=""/>
        <dsp:cNvSpPr/>
      </dsp:nvSpPr>
      <dsp:spPr>
        <a:xfrm>
          <a:off x="2076546" y="1588041"/>
          <a:ext cx="1688620" cy="1688620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b="1" kern="1200" dirty="0"/>
            <a:t>INTERNATIONAL COMPETITIVENESS</a:t>
          </a:r>
        </a:p>
      </dsp:txBody>
      <dsp:txXfrm>
        <a:off x="2323839" y="1835334"/>
        <a:ext cx="1194034" cy="1194034"/>
      </dsp:txXfrm>
    </dsp:sp>
    <dsp:sp modelId="{BAC231B4-4112-4104-82B0-8F94497AC7AE}">
      <dsp:nvSpPr>
        <dsp:cNvPr id="0" name=""/>
        <dsp:cNvSpPr/>
      </dsp:nvSpPr>
      <dsp:spPr>
        <a:xfrm>
          <a:off x="2329839" y="279"/>
          <a:ext cx="1182034" cy="1182034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000" b="1" kern="1200" dirty="0"/>
            <a:t>Government policies</a:t>
          </a:r>
        </a:p>
      </dsp:txBody>
      <dsp:txXfrm>
        <a:off x="2502944" y="173384"/>
        <a:ext cx="835824" cy="835824"/>
      </dsp:txXfrm>
    </dsp:sp>
    <dsp:sp modelId="{230EFF6A-F0A0-4E05-BDB3-3D1031446BB7}">
      <dsp:nvSpPr>
        <dsp:cNvPr id="0" name=""/>
        <dsp:cNvSpPr/>
      </dsp:nvSpPr>
      <dsp:spPr>
        <a:xfrm>
          <a:off x="3924240" y="920807"/>
          <a:ext cx="1182034" cy="1182034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000" b="1" kern="1200" dirty="0"/>
            <a:t>Relative inflation rates</a:t>
          </a:r>
        </a:p>
      </dsp:txBody>
      <dsp:txXfrm>
        <a:off x="4097345" y="1093912"/>
        <a:ext cx="835824" cy="835824"/>
      </dsp:txXfrm>
    </dsp:sp>
    <dsp:sp modelId="{F3F8F0B1-1B98-41C3-A470-969EAC936521}">
      <dsp:nvSpPr>
        <dsp:cNvPr id="0" name=""/>
        <dsp:cNvSpPr/>
      </dsp:nvSpPr>
      <dsp:spPr>
        <a:xfrm>
          <a:off x="3924240" y="2761862"/>
          <a:ext cx="1182034" cy="1182034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000" b="1" kern="1200" dirty="0"/>
            <a:t>Labour productivity</a:t>
          </a:r>
        </a:p>
      </dsp:txBody>
      <dsp:txXfrm>
        <a:off x="4097345" y="2934967"/>
        <a:ext cx="835824" cy="835824"/>
      </dsp:txXfrm>
    </dsp:sp>
    <dsp:sp modelId="{5EA52E60-F6E4-4132-9951-ADC4977239A9}">
      <dsp:nvSpPr>
        <dsp:cNvPr id="0" name=""/>
        <dsp:cNvSpPr/>
      </dsp:nvSpPr>
      <dsp:spPr>
        <a:xfrm>
          <a:off x="2329839" y="3682390"/>
          <a:ext cx="1182034" cy="1182034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000" b="1" kern="1200" dirty="0"/>
            <a:t>Exchange rate</a:t>
          </a:r>
        </a:p>
      </dsp:txBody>
      <dsp:txXfrm>
        <a:off x="2502944" y="3855495"/>
        <a:ext cx="835824" cy="835824"/>
      </dsp:txXfrm>
    </dsp:sp>
    <dsp:sp modelId="{5A5C6D2D-017E-46B5-AA92-47B8E35E5796}">
      <dsp:nvSpPr>
        <dsp:cNvPr id="0" name=""/>
        <dsp:cNvSpPr/>
      </dsp:nvSpPr>
      <dsp:spPr>
        <a:xfrm>
          <a:off x="735439" y="2761862"/>
          <a:ext cx="1182034" cy="1182034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000" b="1" kern="1200" dirty="0"/>
            <a:t>Education and Training</a:t>
          </a:r>
        </a:p>
      </dsp:txBody>
      <dsp:txXfrm>
        <a:off x="908544" y="2934967"/>
        <a:ext cx="835824" cy="835824"/>
      </dsp:txXfrm>
    </dsp:sp>
    <dsp:sp modelId="{9849D200-C710-4EF9-B1E2-D0CED5E2D73D}">
      <dsp:nvSpPr>
        <dsp:cNvPr id="0" name=""/>
        <dsp:cNvSpPr/>
      </dsp:nvSpPr>
      <dsp:spPr>
        <a:xfrm>
          <a:off x="735439" y="920807"/>
          <a:ext cx="1182034" cy="1182034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000" b="1" kern="1200" dirty="0"/>
            <a:t>Research and development</a:t>
          </a:r>
        </a:p>
      </dsp:txBody>
      <dsp:txXfrm>
        <a:off x="908544" y="1093912"/>
        <a:ext cx="835824" cy="835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77A82-30B9-4096-A488-0D7E2AA36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1F7FC6-2ADA-4CFF-B606-050CB99BC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E8173-3CB5-4BC6-AA0D-31976ADE3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00ADB-3DBA-4BD4-A2A8-D947A77B3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72613-9BDA-4F0F-B910-D75C26838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637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57E25-9032-4805-BC86-44200B5E5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28539-39A0-4683-8C0D-861DB9F58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180B6-3A9F-4645-8DD4-2EA9C1124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9EB1F-13C0-47C1-8EB0-C9012A942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095BE-45A4-40EC-81C9-BF29752D1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8570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2B14D0-24D4-496E-9613-0A41C9337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C1C4B9-2872-4331-8455-586A429C1D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D2004-25B7-4D5A-A45D-99F8A637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0F005-782D-4BFE-9705-D6AB697C0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4B775-5D5E-4F20-A160-9CEEF0599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642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2ACEB-B1D3-4A34-9064-252BE8652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0FFE5-CC9B-4062-B539-FDCEBE137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7C056-8587-4638-BA27-FAEEC35A6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4BAA7-14DC-4AC1-9557-3E07C39F9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8EB9B-43E1-47AA-83C7-F060A6CD4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9425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59E0A-CB57-47C5-9E05-6A935B7E2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BD2B5-4494-47E2-BF34-1FB43FD46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0C453-3FF1-49BF-8126-CF49D6F39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EF0BC-11C0-4709-B0E7-888F4D644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996C4-68EA-4D2E-993E-191D18B1C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4635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3825A-DF9B-4D89-8969-E3F39B740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BD571-70B9-463A-959D-E5C5F5B6B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EEED1-E008-4E38-873B-049F436851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5B839-B0CF-4FE8-9C2F-A38A3C881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C6EF6-A638-41EF-AF84-4AC31941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71D4D-8B35-476A-8001-0EAC487CF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4414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70686-D58B-4D26-A040-6DD5A8008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EA8F3-4952-42E8-A16D-9413EF331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59E20-F648-415F-B6CA-288E37DDE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D2FBEA-DD6B-42F9-BA42-E5AB888AB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36EAEE-0997-43DD-A241-6E94CD66D6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4B225E-FAED-4D49-9E7F-5FF81EB71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172EFC-ADEF-40CE-816D-A43F1AFBB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6875A0-EF35-4949-9B31-177042482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9991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C5F00-8C37-4CCD-92A0-3DDD4B5C8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8CB2C7-F824-40CF-94AD-2242017D0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EE5B4D-4EAF-4825-AE1A-E6C1AEF34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27EA43-9666-41C9-8F7D-D06E93EDF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440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89027E-A17D-453A-9D26-D3E5BEFE0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488CA3-C08B-4D02-9A0B-39C714610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11676-E0C4-406E-B159-0DE40A056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0288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5328-FBFF-4BA2-B37C-DCF0EEE73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45262-7B76-4296-A8AE-095AAA77E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0B3E7B-90EE-4C92-8110-0410EC377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99F08-FA34-465A-BA9F-3C82C1BF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F6BF04-4EC9-4D21-AF43-ADC3B0BAB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D22FB-D99D-4B46-9F36-AC7AEBFC6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462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36B7E-4B01-47CF-A5B1-45A8404A1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C4465A-E35C-4A58-A9CB-EC46E3A860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A563C-E747-4393-A7AF-A91CB7267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DA3F4-837F-4B81-8D18-CF130FCB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9ABA6-14D9-4EDD-A2D4-C7D0A70C4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48760F-721A-4295-BF3A-9E939CB7A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1216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8363C1-E3CC-430C-83F3-DCA808704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94BE6-8332-4F61-8A0F-6F024FADC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6853B-4EEF-4EA1-808C-5803CDA69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47D31-2046-49DE-B239-53A25EF0CCB9}" type="datetimeFigureOut">
              <a:rPr lang="en-AU" smtClean="0"/>
              <a:t>09/11/2022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E72E79-A19C-4751-967B-133D564301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B17F9-E3B5-4382-81CD-D31B00CF5F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0878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ceda.com.au/ResearchAndPolicies/Research/Economy/World-Competitiveness-Yearbook-2022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888173-CA45-433D-8F1A-C0504F0C4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993"/>
            <a:ext cx="12192000" cy="68579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3AB627D-F9EA-4FB1-9472-374EE9B6DECC}"/>
              </a:ext>
            </a:extLst>
          </p:cNvPr>
          <p:cNvSpPr/>
          <p:nvPr/>
        </p:nvSpPr>
        <p:spPr>
          <a:xfrm>
            <a:off x="178085" y="4728874"/>
            <a:ext cx="11835829" cy="2017365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C0BB23-D7D9-47E6-813D-53336060D0C6}"/>
              </a:ext>
            </a:extLst>
          </p:cNvPr>
          <p:cNvSpPr/>
          <p:nvPr/>
        </p:nvSpPr>
        <p:spPr>
          <a:xfrm>
            <a:off x="304800" y="4876164"/>
            <a:ext cx="11582400" cy="1707515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INTERNATIONAL COMPETITIVENESS</a:t>
            </a:r>
          </a:p>
        </p:txBody>
      </p:sp>
    </p:spTree>
    <p:extLst>
      <p:ext uri="{BB962C8B-B14F-4D97-AF65-F5344CB8AC3E}">
        <p14:creationId xmlns:p14="http://schemas.microsoft.com/office/powerpoint/2010/main" val="2704346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AU" sz="4400" b="0" i="0" dirty="0">
                <a:effectLst/>
                <a:latin typeface="Calibri "/>
              </a:rPr>
              <a:t>Read pages of your text then complete the following:</a:t>
            </a:r>
          </a:p>
          <a:p>
            <a:pPr marL="857250" indent="-857250" algn="just">
              <a:buFont typeface="+mj-lt"/>
              <a:buAutoNum type="romanLcPeriod"/>
            </a:pPr>
            <a:r>
              <a:rPr lang="en-AU" sz="4400" dirty="0">
                <a:latin typeface="Calibri "/>
              </a:rPr>
              <a:t>EXPLAIN the importance of international competitiveness for a nation.</a:t>
            </a:r>
          </a:p>
          <a:p>
            <a:pPr marL="857250" indent="-857250" algn="just">
              <a:buFont typeface="+mj-lt"/>
              <a:buAutoNum type="romanLcPeriod"/>
            </a:pPr>
            <a:r>
              <a:rPr lang="en-AU" sz="4400" b="0" i="0" dirty="0">
                <a:effectLst/>
                <a:latin typeface="Calibri "/>
              </a:rPr>
              <a:t>SUMMARISE the key determinants of a nation’s international competitiveness.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determines international competitiveness?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87D060B-765F-FA76-299B-3BF55C31A1F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48086137"/>
              </p:ext>
            </p:extLst>
          </p:nvPr>
        </p:nvGraphicFramePr>
        <p:xfrm>
          <a:off x="6119948" y="1941043"/>
          <a:ext cx="5841714" cy="4864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0096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39" y="2140584"/>
            <a:ext cx="10381343" cy="4565015"/>
          </a:xfrm>
        </p:spPr>
        <p:txBody>
          <a:bodyPr anchor="ctr">
            <a:normAutofit fontScale="55000" lnSpcReduction="20000"/>
          </a:bodyPr>
          <a:lstStyle/>
          <a:p>
            <a:pPr marL="0" indent="0" algn="just">
              <a:buNone/>
            </a:pPr>
            <a:r>
              <a:rPr lang="en-AU" sz="4400" b="0" i="0" dirty="0">
                <a:effectLst/>
                <a:latin typeface="Calibri "/>
              </a:rPr>
              <a:t>Read the article on Australia’s international competitiveness found at </a:t>
            </a:r>
            <a:r>
              <a:rPr lang="en-AU" sz="4400" b="0" i="0" dirty="0">
                <a:effectLst/>
                <a:latin typeface="Calibri "/>
                <a:hlinkClick r:id="rId2"/>
              </a:rPr>
              <a:t>IMDB World Competitiveness Yearbook 2022</a:t>
            </a:r>
            <a:r>
              <a:rPr lang="en-AU" sz="4400" dirty="0">
                <a:latin typeface="Calibri "/>
              </a:rPr>
              <a:t>, </a:t>
            </a:r>
            <a:r>
              <a:rPr lang="en-AU" sz="4400" b="0" i="0" dirty="0">
                <a:effectLst/>
                <a:latin typeface="Calibri "/>
              </a:rPr>
              <a:t>then complete the following:</a:t>
            </a:r>
          </a:p>
          <a:p>
            <a:pPr marL="857250" indent="-857250" algn="just">
              <a:buFont typeface="+mj-lt"/>
              <a:buAutoNum type="romanLcPeriod"/>
            </a:pPr>
            <a:r>
              <a:rPr lang="en-AU" sz="4400" b="0" i="0" dirty="0">
                <a:effectLst/>
                <a:latin typeface="Calibri "/>
              </a:rPr>
              <a:t>IDENTIFY Australia’s competitiveness ranking for 2022 and COMPARE this to the ranking for 2021.</a:t>
            </a:r>
          </a:p>
          <a:p>
            <a:pPr marL="857250" indent="-857250" algn="just">
              <a:buFont typeface="+mj-lt"/>
              <a:buAutoNum type="romanLcPeriod"/>
            </a:pPr>
            <a:r>
              <a:rPr lang="en-AU" sz="4400" dirty="0">
                <a:latin typeface="Calibri "/>
              </a:rPr>
              <a:t>EXPLAIN why Australia’s ranking has improved with reference to the factor breakdown graph.</a:t>
            </a:r>
          </a:p>
          <a:p>
            <a:pPr marL="857250" indent="-857250" algn="just">
              <a:buFont typeface="+mj-lt"/>
              <a:buAutoNum type="romanLcPeriod"/>
            </a:pPr>
            <a:r>
              <a:rPr lang="en-AU" sz="4400" dirty="0">
                <a:latin typeface="Calibri "/>
              </a:rPr>
              <a:t>DESCRIBE the trend in Australia’s competitiveness ranking from 2002 to 2022. PREDICT the impact that this will have on Australia’s standard of living in the long term.</a:t>
            </a:r>
          </a:p>
          <a:p>
            <a:pPr marL="857250" indent="-857250" algn="just">
              <a:buFont typeface="+mj-lt"/>
              <a:buAutoNum type="romanLcPeriod"/>
            </a:pPr>
            <a:r>
              <a:rPr lang="en-AU" sz="4400" dirty="0">
                <a:latin typeface="Calibri "/>
              </a:rPr>
              <a:t>OUTLINE the areas of relative strength for Australia with respect to our international competitiveness in 2022.</a:t>
            </a:r>
          </a:p>
          <a:p>
            <a:pPr marL="857250" indent="-857250" algn="just">
              <a:buFont typeface="+mj-lt"/>
              <a:buAutoNum type="romanLcPeriod"/>
            </a:pPr>
            <a:r>
              <a:rPr lang="en-AU" sz="4400" dirty="0">
                <a:latin typeface="Calibri "/>
              </a:rPr>
              <a:t>IDENTIFY the areas of relative weakness for Australia with respect to our international competitiveness in 2022.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does Australia rank?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AAEBDF-5E5F-41AC-7FEB-715C976D0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85" y="2414904"/>
            <a:ext cx="560881" cy="42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66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085" y="2092220"/>
            <a:ext cx="5181600" cy="4565015"/>
          </a:xfrm>
        </p:spPr>
        <p:txBody>
          <a:bodyPr anchor="ctr">
            <a:noAutofit/>
          </a:bodyPr>
          <a:lstStyle/>
          <a:p>
            <a:pPr marL="0" indent="0" algn="just">
              <a:buNone/>
            </a:pPr>
            <a:r>
              <a:rPr lang="en-US" sz="2500" dirty="0"/>
              <a:t>Examine the source to the right then complete the following:</a:t>
            </a:r>
          </a:p>
          <a:p>
            <a:pPr marL="571500" indent="-571500" algn="just">
              <a:buFont typeface="+mj-lt"/>
              <a:buAutoNum type="romanLcPeriod"/>
            </a:pPr>
            <a:r>
              <a:rPr lang="en-US" sz="2500" dirty="0"/>
              <a:t>IDENTIFY the relationship between unit labour costs and labour productivity between 2020 to 2022.</a:t>
            </a:r>
          </a:p>
          <a:p>
            <a:pPr marL="571500" indent="-571500" algn="just">
              <a:buFont typeface="+mj-lt"/>
              <a:buAutoNum type="romanLcPeriod"/>
            </a:pPr>
            <a:r>
              <a:rPr lang="en-US" sz="2500" dirty="0"/>
              <a:t>DESCRIBE the overall trend in unit labour costs between 2020 and 2022.</a:t>
            </a:r>
          </a:p>
          <a:p>
            <a:pPr marL="571500" indent="-571500" algn="just">
              <a:buFont typeface="+mj-lt"/>
              <a:buAutoNum type="romanLcPeriod"/>
            </a:pPr>
            <a:r>
              <a:rPr lang="en-US" sz="2500" dirty="0"/>
              <a:t>DISCUSS the effect of this change in unit labour costs on Australia’s international competitiveness.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Before you go…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927598-33B8-E017-BC21-E8C80EF7D1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31524" y="1898632"/>
            <a:ext cx="7186750" cy="475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899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085" y="2035674"/>
            <a:ext cx="11835828" cy="4565015"/>
          </a:xfrm>
        </p:spPr>
        <p:txBody>
          <a:bodyPr anchor="ctr">
            <a:normAutofit/>
          </a:bodyPr>
          <a:lstStyle/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Test your understanding on the success criteria each day. Address any gaps in your learning.</a:t>
            </a:r>
          </a:p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Take Cornell notes on Chapter One of the text organised under the syllabus dot-points.</a:t>
            </a:r>
          </a:p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Complete ISP – Global Interdependence.</a:t>
            </a:r>
          </a:p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Create a glossary of key economic terminology.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can I support my learning from today?</a:t>
            </a:r>
          </a:p>
        </p:txBody>
      </p:sp>
    </p:spTree>
    <p:extLst>
      <p:ext uri="{BB962C8B-B14F-4D97-AF65-F5344CB8AC3E}">
        <p14:creationId xmlns:p14="http://schemas.microsoft.com/office/powerpoint/2010/main" val="250996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2873827"/>
            <a:ext cx="11709114" cy="3701142"/>
          </a:xfrm>
        </p:spPr>
        <p:txBody>
          <a:bodyPr anchor="ctr">
            <a:normAutofit lnSpcReduction="10000"/>
          </a:bodyPr>
          <a:lstStyle/>
          <a:p>
            <a:pPr marL="685800" indent="-514350" algn="just">
              <a:buFont typeface="+mj-lt"/>
              <a:buAutoNum type="romanLcPeriod"/>
            </a:pPr>
            <a:r>
              <a:rPr lang="en-AU" sz="4400" dirty="0"/>
              <a:t>DEFINE the term international competitiveness?</a:t>
            </a:r>
          </a:p>
          <a:p>
            <a:pPr marL="685800" indent="-514350" algn="just">
              <a:buFont typeface="+mj-lt"/>
              <a:buAutoNum type="romanLcPeriod"/>
            </a:pPr>
            <a:r>
              <a:rPr lang="en-AU" sz="4400" dirty="0"/>
              <a:t>DESCRIBE the factors influencing a </a:t>
            </a:r>
            <a:r>
              <a:rPr lang="en-AU" sz="4400"/>
              <a:t>nation’s international competitiveness</a:t>
            </a:r>
            <a:r>
              <a:rPr lang="en-AU" sz="4400" dirty="0"/>
              <a:t>?</a:t>
            </a:r>
          </a:p>
          <a:p>
            <a:pPr marL="685800" indent="-514350" algn="just">
              <a:buFont typeface="+mj-lt"/>
              <a:buAutoNum type="romanLcPeriod"/>
            </a:pPr>
            <a:r>
              <a:rPr lang="en-AU" sz="4400" dirty="0"/>
              <a:t>EVALUATE the international competitiveness of Australia?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Success criteria checklist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B44691-B66F-48D4-FE30-D83590D05167}"/>
              </a:ext>
            </a:extLst>
          </p:cNvPr>
          <p:cNvSpPr txBox="1"/>
          <p:nvPr/>
        </p:nvSpPr>
        <p:spPr>
          <a:xfrm>
            <a:off x="304800" y="1995427"/>
            <a:ext cx="117091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 CAN…</a:t>
            </a:r>
          </a:p>
        </p:txBody>
      </p:sp>
    </p:spTree>
    <p:extLst>
      <p:ext uri="{BB962C8B-B14F-4D97-AF65-F5344CB8AC3E}">
        <p14:creationId xmlns:p14="http://schemas.microsoft.com/office/powerpoint/2010/main" val="331172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400" b="1" dirty="0"/>
              <a:t>Global interdependence</a:t>
            </a:r>
          </a:p>
          <a:p>
            <a:pPr algn="just"/>
            <a:r>
              <a:rPr lang="en-US" sz="2400" dirty="0"/>
              <a:t>linkages between economies, including trade, investment, tourism and immigration</a:t>
            </a:r>
          </a:p>
          <a:p>
            <a:pPr algn="just"/>
            <a:r>
              <a:rPr lang="en-US" sz="2400" dirty="0"/>
              <a:t>the patterns and trends in global trade</a:t>
            </a:r>
          </a:p>
          <a:p>
            <a:pPr algn="just"/>
            <a:r>
              <a:rPr lang="en-US" sz="2400" dirty="0">
                <a:solidFill>
                  <a:srgbClr val="008000"/>
                </a:solidFill>
              </a:rPr>
              <a:t>the concept, and determinants, of international competitiveness</a:t>
            </a:r>
          </a:p>
          <a:p>
            <a:pPr algn="just"/>
            <a:r>
              <a:rPr lang="en-US" sz="2400" dirty="0"/>
              <a:t>the concept, and extent, of globalisation</a:t>
            </a:r>
          </a:p>
          <a:p>
            <a:pPr algn="just"/>
            <a:r>
              <a:rPr lang="en-US" sz="2400" dirty="0"/>
              <a:t>the factors facilitating globalisation</a:t>
            </a:r>
          </a:p>
          <a:p>
            <a:pPr algn="just"/>
            <a:r>
              <a:rPr lang="en-US" sz="2400" dirty="0"/>
              <a:t>economic effects of globalisation</a:t>
            </a:r>
            <a:endParaRPr lang="en-US" sz="27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CAF38D0-D1B5-46D1-B080-07290FA9F1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6454" y="2139950"/>
            <a:ext cx="4775642" cy="4565650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What does the syllabus say?</a:t>
            </a:r>
          </a:p>
        </p:txBody>
      </p:sp>
    </p:spTree>
    <p:extLst>
      <p:ext uri="{BB962C8B-B14F-4D97-AF65-F5344CB8AC3E}">
        <p14:creationId xmlns:p14="http://schemas.microsoft.com/office/powerpoint/2010/main" val="3025284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AU" sz="4800" dirty="0"/>
              <a:t>We are learning about the interdependence of nations in a global economy.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468517-5D0E-49DF-A96A-8A48109731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13475" y="2158804"/>
            <a:ext cx="5181600" cy="4527942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Learning intention</a:t>
            </a:r>
          </a:p>
        </p:txBody>
      </p:sp>
    </p:spTree>
    <p:extLst>
      <p:ext uri="{BB962C8B-B14F-4D97-AF65-F5344CB8AC3E}">
        <p14:creationId xmlns:p14="http://schemas.microsoft.com/office/powerpoint/2010/main" val="191461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 fontScale="92500" lnSpcReduction="20000"/>
          </a:bodyPr>
          <a:lstStyle/>
          <a:p>
            <a:pPr marL="685800" indent="-514350" algn="just">
              <a:buFont typeface="+mj-lt"/>
              <a:buAutoNum type="romanLcPeriod"/>
            </a:pPr>
            <a:r>
              <a:rPr lang="en-AU" sz="3600" dirty="0"/>
              <a:t>DEFINE the term international competitiveness.</a:t>
            </a:r>
          </a:p>
          <a:p>
            <a:pPr marL="685800" indent="-514350" algn="just">
              <a:buFont typeface="+mj-lt"/>
              <a:buAutoNum type="romanLcPeriod"/>
            </a:pPr>
            <a:r>
              <a:rPr lang="en-AU" sz="3600" dirty="0"/>
              <a:t>DESCRIBE the factors influencing a nation’s international competitiveness.</a:t>
            </a:r>
          </a:p>
          <a:p>
            <a:pPr marL="685800" indent="-514350" algn="just">
              <a:buFont typeface="+mj-lt"/>
              <a:buAutoNum type="romanLcPeriod"/>
            </a:pPr>
            <a:r>
              <a:rPr lang="en-AU" sz="3600" dirty="0"/>
              <a:t>EVALUATE the international competitiveness of Australia.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86CDF7-48FD-4336-A6F3-2AC0449F44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61252" y="2139950"/>
            <a:ext cx="4886046" cy="4565650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Success criteria</a:t>
            </a:r>
          </a:p>
        </p:txBody>
      </p:sp>
    </p:spTree>
    <p:extLst>
      <p:ext uri="{BB962C8B-B14F-4D97-AF65-F5344CB8AC3E}">
        <p14:creationId xmlns:p14="http://schemas.microsoft.com/office/powerpoint/2010/main" val="417149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4400" kern="1200" dirty="0">
                <a:latin typeface="+mn-lt"/>
                <a:ea typeface="+mn-ea"/>
                <a:cs typeface="+mn-cs"/>
              </a:rPr>
              <a:t>Review work that you have done on global interdependence by completing the crossword pictured to the right.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 to think…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250495-AE6B-5325-53F8-9F835B7692A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56169" y="2140584"/>
            <a:ext cx="34920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143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Key vocabulary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3DD99EA0-1D1E-41A6-8E6B-CBEDB9403E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7875266"/>
              </p:ext>
            </p:extLst>
          </p:nvPr>
        </p:nvGraphicFramePr>
        <p:xfrm>
          <a:off x="178084" y="2847703"/>
          <a:ext cx="11835829" cy="3069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7DF74003-40B9-418D-A457-A358EA867B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70377" y="464311"/>
            <a:ext cx="1297442" cy="115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27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What do you think might be meant by the concept of international competitiveness?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 to think…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65F082C2-10E7-4580-1559-21DEE43378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7021552" y="2401529"/>
            <a:ext cx="4160253" cy="389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81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3200" dirty="0"/>
              <a:t>International competitiveness refers to the degree to which a country can produce goods and services which meet the </a:t>
            </a:r>
            <a:r>
              <a:rPr lang="en-US" sz="3200" dirty="0">
                <a:solidFill>
                  <a:srgbClr val="008000"/>
                </a:solidFill>
              </a:rPr>
              <a:t>test of international markets</a:t>
            </a:r>
            <a:r>
              <a:rPr lang="en-US" sz="3200" dirty="0"/>
              <a:t>, while simultaneously </a:t>
            </a:r>
            <a:r>
              <a:rPr lang="en-US" sz="3200" dirty="0">
                <a:solidFill>
                  <a:srgbClr val="008000"/>
                </a:solidFill>
              </a:rPr>
              <a:t>maintaining and expanding the real incomes </a:t>
            </a:r>
            <a:r>
              <a:rPr lang="en-US" sz="3200" dirty="0"/>
              <a:t>of its people over the </a:t>
            </a:r>
            <a:r>
              <a:rPr lang="en-US" sz="3200" dirty="0">
                <a:solidFill>
                  <a:srgbClr val="008000"/>
                </a:solidFill>
              </a:rPr>
              <a:t>long term</a:t>
            </a:r>
            <a:r>
              <a:rPr lang="en-US" sz="3200" dirty="0"/>
              <a:t>.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did you go?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65F082C2-10E7-4580-1559-21DEE43378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721960" y="2525899"/>
            <a:ext cx="4400666" cy="3794383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80213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/>
          </a:bodyPr>
          <a:lstStyle/>
          <a:p>
            <a:pPr marL="742950" indent="-742950" algn="just">
              <a:buFont typeface="+mj-lt"/>
              <a:buAutoNum type="arabicPeriod"/>
            </a:pPr>
            <a:r>
              <a:rPr lang="en-US" sz="3200" dirty="0"/>
              <a:t>Meet the test of international markets means…</a:t>
            </a:r>
          </a:p>
          <a:p>
            <a:pPr marL="742950" indent="-742950" algn="just">
              <a:buFont typeface="+mj-lt"/>
              <a:buAutoNum type="arabicPeriod"/>
            </a:pPr>
            <a:r>
              <a:rPr lang="en-US" sz="3200" dirty="0"/>
              <a:t>Maintaining and expanding real incomes means…</a:t>
            </a:r>
          </a:p>
          <a:p>
            <a:pPr marL="742950" indent="-742950" algn="just">
              <a:buFont typeface="+mj-lt"/>
              <a:buAutoNum type="arabicPeriod"/>
            </a:pPr>
            <a:r>
              <a:rPr lang="en-US" sz="3200" dirty="0"/>
              <a:t>Over the long term because…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Let’s break that down…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65F082C2-10E7-4580-1559-21DEE43378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531428" y="2525899"/>
            <a:ext cx="4781731" cy="379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347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527</Words>
  <Application>Microsoft Office PowerPoint</Application>
  <PresentationFormat>Widescreen</PresentationFormat>
  <Paragraphs>64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 Davis</dc:creator>
  <cp:lastModifiedBy>Nicol Davis</cp:lastModifiedBy>
  <cp:revision>15</cp:revision>
  <dcterms:created xsi:type="dcterms:W3CDTF">2022-01-31T01:28:44Z</dcterms:created>
  <dcterms:modified xsi:type="dcterms:W3CDTF">2022-11-09T01:40:26Z</dcterms:modified>
</cp:coreProperties>
</file>

<file path=docProps/thumbnail.jpeg>
</file>